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22" Type="http://schemas.openxmlformats.org/officeDocument/2006/relationships/slide" Target="slides/slide17.xml"/><Relationship Id="rId10" Type="http://schemas.openxmlformats.org/officeDocument/2006/relationships/slide" Target="slides/slide5.xml"/><Relationship Id="rId21" Type="http://schemas.openxmlformats.org/officeDocument/2006/relationships/slide" Target="slides/slide16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1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2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2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3" name="Google Shape;13;p2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2309018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" name="Google Shape;25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9" name="Google Shape;29;p5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" name="Google Shape;31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" name="Google Shape;32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5" name="Google Shape;35;p6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06400" lvl="0" marL="4572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" name="Google Shape;36;p6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06400" lvl="0" marL="4572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" name="Google Shape;37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" name="Google Shape;38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" name="Google Shape;39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" name="Google Shape;43;p7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810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" name="Google Shape;44;p7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" name="Google Shape;45;p7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810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" name="Google Shape;46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" name="Google Shape;47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Google Shape;48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1" name="Google Shape;51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/>
          <p:nvPr>
            <p:ph type="title"/>
          </p:nvPr>
        </p:nvSpPr>
        <p:spPr>
          <a:xfrm>
            <a:off x="722313" y="1981201"/>
            <a:ext cx="7772400" cy="12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b="1" i="0" lang="en-US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ANALYTICS ICE BREAKER</a:t>
            </a:r>
            <a:endParaRPr b="1" i="0" sz="4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85;p13"/>
          <p:cNvSpPr txBox="1"/>
          <p:nvPr/>
        </p:nvSpPr>
        <p:spPr>
          <a:xfrm>
            <a:off x="5715000" y="5410200"/>
            <a:ext cx="30480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r>
              <a:rPr b="0" baseline="3000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</a:t>
            </a: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July 2016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90" y="381000"/>
            <a:ext cx="9132410" cy="632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289" y="228600"/>
            <a:ext cx="8935383" cy="594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4800" y="183078"/>
            <a:ext cx="8229599" cy="58367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558" y="304800"/>
            <a:ext cx="8868842" cy="601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672" y="152400"/>
            <a:ext cx="9088328" cy="670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4800" y="0"/>
            <a:ext cx="88392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598" y="381000"/>
            <a:ext cx="8585201" cy="5943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 txBox="1"/>
          <p:nvPr/>
        </p:nvSpPr>
        <p:spPr>
          <a:xfrm>
            <a:off x="0" y="6477000"/>
            <a:ext cx="20574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Source: Gartner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1" name="Google Shape;91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786" y="0"/>
            <a:ext cx="914778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9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2856" y="152400"/>
            <a:ext cx="9156856" cy="670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41510" y="0"/>
            <a:ext cx="918551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37799"/>
            <a:ext cx="9143999" cy="6948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171" y="304800"/>
            <a:ext cx="9030629" cy="655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1988" y="838200"/>
            <a:ext cx="7820025" cy="4952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4626" y="228600"/>
            <a:ext cx="9158626" cy="624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